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F9D497-C511-4F10-866B-21B387088F7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59A1CDC-3BB9-455D-A164-3DF433A4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229600" cy="18288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+mn-lt"/>
              </a:rPr>
              <a:t>Мой прадедушка –</a:t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Прусов </a:t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Иван </a:t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Афанасьевич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Выполнила : студентка 2 курса </a:t>
            </a:r>
          </a:p>
          <a:p>
            <a:pPr algn="r"/>
            <a:r>
              <a:rPr lang="ru-RU" sz="1800" dirty="0" smtClean="0"/>
              <a:t>Группы СД-181с</a:t>
            </a:r>
          </a:p>
          <a:p>
            <a:pPr algn="r"/>
            <a:r>
              <a:rPr lang="ru-RU" sz="1800" dirty="0" smtClean="0"/>
              <a:t>Короткова Алина </a:t>
            </a:r>
          </a:p>
          <a:p>
            <a:pPr algn="r"/>
            <a:r>
              <a:rPr lang="ru-RU" sz="1800" dirty="0" smtClean="0"/>
              <a:t>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696744" cy="914400"/>
          </a:xfrm>
        </p:spPr>
        <p:txBody>
          <a:bodyPr/>
          <a:lstStyle/>
          <a:p>
            <a:r>
              <a:rPr lang="ru-RU" dirty="0" smtClean="0"/>
              <a:t>Орден Славы 2 степени</a:t>
            </a:r>
            <a:endParaRPr lang="ru-RU" dirty="0"/>
          </a:p>
        </p:txBody>
      </p:sp>
      <p:pic>
        <p:nvPicPr>
          <p:cNvPr id="4" name="Содержимое 3" descr="Order_of_Glory_2nd_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916832"/>
            <a:ext cx="2798052" cy="444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772400" cy="914400"/>
          </a:xfrm>
        </p:spPr>
        <p:txBody>
          <a:bodyPr/>
          <a:lstStyle/>
          <a:p>
            <a:r>
              <a:rPr lang="ru-RU" dirty="0" smtClean="0"/>
              <a:t>Орден Славы 3 степени</a:t>
            </a:r>
            <a:endParaRPr lang="ru-RU" dirty="0"/>
          </a:p>
        </p:txBody>
      </p:sp>
      <p:pic>
        <p:nvPicPr>
          <p:cNvPr id="4" name="Содержимое 3" descr="Order_of_Glory_2nd_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30963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0" dirty="0" smtClean="0"/>
              <a:t>Медаль за взятие Сталинграда</a:t>
            </a:r>
            <a:endParaRPr lang="ru-RU" dirty="0"/>
          </a:p>
        </p:txBody>
      </p:sp>
      <p:pic>
        <p:nvPicPr>
          <p:cNvPr id="4" name="Содержимое 3" descr="medal-za-vziatie-stalingrada-foto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888431" cy="49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dirty="0" smtClean="0"/>
              <a:t> Медаль за взятие Берлина</a:t>
            </a:r>
            <a:endParaRPr lang="ru-RU" dirty="0"/>
          </a:p>
        </p:txBody>
      </p:sp>
      <p:pic>
        <p:nvPicPr>
          <p:cNvPr id="4" name="Содержимое 3" descr="37ea495d4d52e1e7f70571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952" y="1784350"/>
            <a:ext cx="350329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13984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0" dirty="0" smtClean="0"/>
              <a:t>В 1953 году дедушки не стало. Война подорвала его здоровье, и он умер. Похоронен он на кладбище в селе Хворостянка </a:t>
            </a:r>
            <a:r>
              <a:rPr lang="ru-RU" sz="2800" b="0" dirty="0" err="1" smtClean="0"/>
              <a:t>Добринского</a:t>
            </a:r>
            <a:r>
              <a:rPr lang="ru-RU" sz="2800" b="0" dirty="0" smtClean="0"/>
              <a:t> района Липецкой области.</a:t>
            </a:r>
            <a:endParaRPr lang="ru-RU" sz="2800" dirty="0"/>
          </a:p>
        </p:txBody>
      </p:sp>
      <p:pic>
        <p:nvPicPr>
          <p:cNvPr id="3" name="Рисунок 2" descr="57278054_415701399226608_803312042029231826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219" y="2780928"/>
            <a:ext cx="443126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7Holidays___May_9_Red_carnation_and_St._George_s_ribbon_for_May_9_114117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374441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6824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0" dirty="0" smtClean="0"/>
              <a:t>Родился Иван Афанасьевич в 1910 году в </a:t>
            </a:r>
            <a:r>
              <a:rPr lang="ru-RU" sz="2800" b="0" dirty="0" err="1" smtClean="0"/>
              <a:t>Хворостянском</a:t>
            </a:r>
            <a:r>
              <a:rPr lang="ru-RU" sz="2800" b="0" dirty="0" smtClean="0"/>
              <a:t> районе Ивановского сельсовета Воронежской области. </a:t>
            </a:r>
            <a:br>
              <a:rPr lang="ru-RU" sz="2800" b="0" dirty="0" smtClean="0"/>
            </a:br>
            <a:r>
              <a:rPr lang="ru-RU" sz="2800" b="0" dirty="0" smtClean="0"/>
              <a:t>Был призван оттуда же на Финскую войну, а затем и на Великую Отечественную войну.   </a:t>
            </a:r>
            <a:br>
              <a:rPr lang="ru-RU" sz="2800" b="0" dirty="0" smtClean="0"/>
            </a:br>
            <a:r>
              <a:rPr lang="ru-RU" sz="2800" b="0" dirty="0" smtClean="0"/>
              <a:t>Но моя бабушка, его дочь, говорила всегда, что прадедушка хоть и не любил вспоминать о войне, но всегда говорил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- Не дай Бог! Чтобы дети и внуки узнали, что такое война!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daiQ4MfT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0"/>
            <a:ext cx="53578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37512" cy="1224136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Мой прадедушка со своей частью попали в окружение, а затем в плен. Через 3 месяца с двумя товарищами он бежал, и вернувшись к своим, продолжал воевать. В общей сложности прадедушка был на войне 7 лет. </a:t>
            </a:r>
            <a:br>
              <a:rPr lang="ru-RU" sz="2800" b="0" dirty="0" smtClean="0"/>
            </a:br>
            <a:r>
              <a:rPr lang="ru-RU" sz="2800" b="0" dirty="0" smtClean="0"/>
              <a:t>Домой он </a:t>
            </a:r>
            <a:br>
              <a:rPr lang="ru-RU" sz="2800" b="0" dirty="0" smtClean="0"/>
            </a:br>
            <a:r>
              <a:rPr lang="ru-RU" sz="2800" b="0" dirty="0" smtClean="0"/>
              <a:t>вернулся </a:t>
            </a:r>
            <a:br>
              <a:rPr lang="ru-RU" sz="2800" b="0" dirty="0" smtClean="0"/>
            </a:br>
            <a:r>
              <a:rPr lang="ru-RU" sz="2800" b="0" dirty="0" smtClean="0"/>
              <a:t>по ранению </a:t>
            </a:r>
            <a:br>
              <a:rPr lang="ru-RU" sz="2800" b="0" dirty="0" smtClean="0"/>
            </a:br>
            <a:r>
              <a:rPr lang="ru-RU" sz="2800" b="0" dirty="0" smtClean="0"/>
              <a:t>в конце </a:t>
            </a:r>
            <a:br>
              <a:rPr lang="ru-RU" sz="2800" b="0" dirty="0" smtClean="0"/>
            </a:br>
            <a:r>
              <a:rPr lang="ru-RU" sz="2800" b="0" dirty="0" smtClean="0"/>
              <a:t>мая 1945 года.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19" y="3284984"/>
            <a:ext cx="489866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gT2CYZbW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9967" y="0"/>
            <a:ext cx="58240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696744" cy="1143000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Вернувшись с войны, израненный и больной пошёл в колхоз имени «Буденного» восстанавливать мирную жизнь. Ведь 5 лет сельское хозяйство держалось на женских и детских плечах.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В селе</a:t>
            </a:r>
            <a:endParaRPr lang="ru-RU" sz="2400" dirty="0"/>
          </a:p>
        </p:txBody>
      </p:sp>
      <p:pic>
        <p:nvPicPr>
          <p:cNvPr id="2052" name="Picture 4" descr="http://mtdata.ru/u25/photoB5D9/20611628615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428868"/>
            <a:ext cx="5904656" cy="4087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128792" cy="1143000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Все кто вернулся с войны, всеми силами старались поднимать колхозы и совхозы. Прадедушка был заведующим хозяйством, конюхом, пахал в поле.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А что такое послевоенная деревня? Разруха, голод и болезни. Дедушка был коммунистом, и изо всех сил, не смотря на болезни, работал в две смены. Моего прадедушку уважали в селе.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5"/>
            <a:ext cx="4896544" cy="332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40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43234" cy="11521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Со своим другом, учителем истории, Григорием Семёновичем Лопатиным они много рассуждали о жизни и о войне. Рассказывала бабушка, что ребятишек выпроваживали гулять, чтобы не слышали они того,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что </a:t>
            </a:r>
            <a:r>
              <a:rPr lang="ru-RU" sz="2800" dirty="0"/>
              <a:t>творилось на фронте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за линией, какие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зверства </a:t>
            </a:r>
            <a:r>
              <a:rPr lang="ru-RU" sz="2800" dirty="0"/>
              <a:t>чинила фашистская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Германия </a:t>
            </a:r>
            <a:r>
              <a:rPr lang="ru-RU" sz="2800" dirty="0"/>
              <a:t>над мирными </a:t>
            </a:r>
            <a:r>
              <a:rPr lang="ru-RU" sz="2800" dirty="0" smtClean="0"/>
              <a:t>людьми. </a:t>
            </a:r>
            <a:br>
              <a:rPr lang="ru-RU" sz="2800" dirty="0" smtClean="0"/>
            </a:br>
            <a:r>
              <a:rPr lang="ru-RU" sz="2800" dirty="0" smtClean="0"/>
              <a:t>Порой </a:t>
            </a:r>
            <a:r>
              <a:rPr lang="ru-RU" sz="2800" dirty="0"/>
              <a:t>дедушка 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Григорий </a:t>
            </a:r>
            <a:r>
              <a:rPr lang="ru-RU" sz="2800" dirty="0"/>
              <a:t>Семёнович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засиживались </a:t>
            </a:r>
            <a:r>
              <a:rPr lang="ru-RU" sz="2800" dirty="0"/>
              <a:t>далеко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 </a:t>
            </a:r>
            <a:r>
              <a:rPr lang="ru-RU" sz="2800" dirty="0"/>
              <a:t>полночь, </a:t>
            </a:r>
            <a:r>
              <a:rPr lang="ru-RU" sz="2800" dirty="0" smtClean="0"/>
              <a:t>много </a:t>
            </a:r>
            <a:r>
              <a:rPr lang="ru-RU" sz="2800" dirty="0"/>
              <a:t>курили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размышляли </a:t>
            </a:r>
            <a:r>
              <a:rPr lang="ru-RU" sz="2800" dirty="0" smtClean="0"/>
              <a:t>о </a:t>
            </a:r>
            <a:r>
              <a:rPr lang="ru-RU" sz="2800" dirty="0"/>
              <a:t>завтрашнем дне.</a:t>
            </a:r>
            <a:br>
              <a:rPr lang="ru-RU" sz="2800" dirty="0"/>
            </a:br>
            <a:r>
              <a:rPr lang="ru-RU" sz="2800" dirty="0"/>
              <a:t>Вырастил </a:t>
            </a:r>
            <a:r>
              <a:rPr lang="ru-RU" sz="2800" dirty="0" smtClean="0"/>
              <a:t>мой </a:t>
            </a:r>
            <a:r>
              <a:rPr lang="ru-RU" sz="2800" dirty="0"/>
              <a:t>прадедушка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пятерых детей.</a:t>
            </a:r>
            <a:endParaRPr lang="ru-RU" sz="27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30314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72807" cy="1152128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Дедушка был награждён двумя орденами: Орденом Красной Звезды, Двумя Орденами Славы 2 и 3 степени, Медалями за Боевые за слуги, Медалями за взятие Сталинграда, Медалями за взятие Берлина, и это не все награды, которые к сожалению не сохранились. </a:t>
            </a:r>
            <a:br>
              <a:rPr lang="ru-RU" sz="2400" b="0" dirty="0" smtClean="0"/>
            </a:br>
            <a:r>
              <a:rPr lang="ru-RU" sz="2400" b="0" dirty="0" smtClean="0"/>
              <a:t>После смерти прадедушки был пожар, и все его награды сгорели в огне.</a:t>
            </a:r>
            <a:endParaRPr lang="ru-RU" sz="2400" dirty="0"/>
          </a:p>
        </p:txBody>
      </p:sp>
      <p:pic>
        <p:nvPicPr>
          <p:cNvPr id="3" name="Picture 2" descr="https://gazetaingush.ru/sites/default/files/pubs/obshchestvo/20190506-pamyat-o-geroyah-velikoy-otechestvennoy-voyny-vsegda-budut-hranit-dostoynye-potomki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09106"/>
            <a:ext cx="4708410" cy="3140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</TotalTime>
  <Words>248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Мой прадедушка –  Прусов  Иван  Афанасьевич</vt:lpstr>
      <vt:lpstr>Родился Иван Афанасьевич в 1910 году в Хворостянском районе Ивановского сельсовета Воронежской области.  Был призван оттуда же на Финскую войну, а затем и на Великую Отечественную войну.    Но моя бабушка, его дочь, говорила всегда, что прадедушка хоть и не любил вспоминать о войне, но всегда говорил - Не дай Бог! Чтобы дети и внуки узнали, что такое война!</vt:lpstr>
      <vt:lpstr>Слайд 3</vt:lpstr>
      <vt:lpstr>Мой прадедушка со своей частью попали в окружение, а затем в плен. Через 3 месяца с двумя товарищами он бежал, и вернувшись к своим, продолжал воевать. В общей сложности прадедушка был на войне 7 лет.  Домой он  вернулся  по ранению  в конце  мая 1945 года.</vt:lpstr>
      <vt:lpstr>Слайд 5</vt:lpstr>
      <vt:lpstr>Вернувшись с войны, израненный и больной пошёл в колхоз имени «Буденного» восстанавливать мирную жизнь. Ведь 5 лет сельское хозяйство держалось на женских и детских плечах.     В селе</vt:lpstr>
      <vt:lpstr>Все кто вернулся с войны, всеми силами старались поднимать колхозы и совхозы. Прадедушка был заведующим хозяйством, конюхом, пахал в поле. А что такое послевоенная деревня? Разруха, голод и болезни. Дедушка был коммунистом, и изо всех сил, не смотря на болезни, работал в две смены. Моего прадедушку уважали в селе.</vt:lpstr>
      <vt:lpstr> Со своим другом, учителем истории, Григорием Семёновичем Лопатиным они много рассуждали о жизни и о войне. Рассказывала бабушка, что ребятишек выпроваживали гулять, чтобы не слышали они того,  что творилось на фронте  и за линией, какие  зверства чинила фашистская  Германия над мирными людьми.  Порой дедушка и  Григорий Семёнович  засиживались далеко  за полночь, много курили  и размышляли о завтрашнем дне. Вырастил мой прадедушка  пятерых детей.</vt:lpstr>
      <vt:lpstr>Дедушка был награждён двумя орденами: Орденом Красной Звезды, Двумя Орденами Славы 2 и 3 степени, Медалями за Боевые за слуги, Медалями за взятие Сталинграда, Медалями за взятие Берлина, и это не все награды, которые к сожалению не сохранились.  После смерти прадедушки был пожар, и все его награды сгорели в огне.</vt:lpstr>
      <vt:lpstr>Орден Славы 2 степени</vt:lpstr>
      <vt:lpstr>Орден Славы 3 степени</vt:lpstr>
      <vt:lpstr>Медаль за взятие Сталинграда</vt:lpstr>
      <vt:lpstr> Медаль за взятие Берлина</vt:lpstr>
      <vt:lpstr>В 1953 году дедушки не стало. Война подорвала его здоровье, и он умер. Похоронен он на кладбище в селе Хворостянка Добринского района Липецкой области.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Прусов  Иван Афанасьевич</dc:title>
  <dc:creator>user</dc:creator>
  <cp:lastModifiedBy>Пользователь</cp:lastModifiedBy>
  <cp:revision>12</cp:revision>
  <dcterms:created xsi:type="dcterms:W3CDTF">2020-04-02T15:42:55Z</dcterms:created>
  <dcterms:modified xsi:type="dcterms:W3CDTF">2020-05-07T18:43:12Z</dcterms:modified>
</cp:coreProperties>
</file>